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2/7/2024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484632"/>
            <a:ext cx="10704299" cy="978408"/>
          </a:xfrm>
        </p:spPr>
        <p:txBody>
          <a:bodyPr/>
          <a:lstStyle/>
          <a:p>
            <a:r>
              <a:rPr lang="en-US" altLang="ko-KR" dirty="0" err="1"/>
              <a:t>View_mem</a:t>
            </a:r>
            <a:r>
              <a:rPr lang="en-US" altLang="ko-KR" dirty="0"/>
              <a:t> ( </a:t>
            </a:r>
            <a:r>
              <a:rPr lang="ko-KR" altLang="en-US" dirty="0"/>
              <a:t>회원 정보 보기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Chrome 원격 데스크톱 - Home 2024-02-07 16-27-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025" y="1996209"/>
            <a:ext cx="7478713" cy="4051300"/>
          </a:xfrm>
        </p:spPr>
      </p:pic>
    </p:spTree>
    <p:extLst>
      <p:ext uri="{BB962C8B-B14F-4D97-AF65-F5344CB8AC3E}">
        <p14:creationId xmlns:p14="http://schemas.microsoft.com/office/powerpoint/2010/main" val="19337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544589" cy="1030778"/>
          </a:xfrm>
        </p:spPr>
        <p:txBody>
          <a:bodyPr/>
          <a:lstStyle/>
          <a:p>
            <a:r>
              <a:rPr lang="en-US" altLang="ko-KR" dirty="0"/>
              <a:t>spring CODE ( </a:t>
            </a:r>
            <a:r>
              <a:rPr lang="ko-KR" altLang="en-US" dirty="0"/>
              <a:t>검색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" y="1369479"/>
            <a:ext cx="5371287" cy="2678819"/>
          </a:xfrm>
        </p:spPr>
      </p:pic>
      <p:sp>
        <p:nvSpPr>
          <p:cNvPr id="7" name="TextBox 6"/>
          <p:cNvSpPr txBox="1"/>
          <p:nvPr/>
        </p:nvSpPr>
        <p:spPr>
          <a:xfrm>
            <a:off x="307571" y="814647"/>
            <a:ext cx="513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21" y="651966"/>
            <a:ext cx="5757737" cy="2408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8290" y="146057"/>
            <a:ext cx="460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IMPL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" y="4480231"/>
            <a:ext cx="4782217" cy="1848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015" y="4048298"/>
            <a:ext cx="31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7" y="3399383"/>
            <a:ext cx="3059084" cy="33500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25" y="3399383"/>
            <a:ext cx="3557848" cy="32752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5737" y="3012593"/>
            <a:ext cx="42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85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007629" cy="1130531"/>
          </a:xfrm>
        </p:spPr>
        <p:txBody>
          <a:bodyPr/>
          <a:lstStyle/>
          <a:p>
            <a:r>
              <a:rPr lang="en-US" altLang="ko-KR" dirty="0"/>
              <a:t>REACT CODE ( </a:t>
            </a:r>
            <a:r>
              <a:rPr lang="ko-KR" altLang="en-US" dirty="0"/>
              <a:t>카테고리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96"/>
            <a:ext cx="7556269" cy="1654050"/>
          </a:xfrm>
        </p:spPr>
      </p:pic>
      <p:sp>
        <p:nvSpPr>
          <p:cNvPr id="7" name="TextBox 6"/>
          <p:cNvSpPr txBox="1"/>
          <p:nvPr/>
        </p:nvSpPr>
        <p:spPr>
          <a:xfrm>
            <a:off x="199505" y="955964"/>
            <a:ext cx="626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카테고리가 </a:t>
            </a:r>
            <a:r>
              <a:rPr lang="en-US" altLang="ko-KR" dirty="0"/>
              <a:t>“</a:t>
            </a:r>
            <a:r>
              <a:rPr lang="ko-KR" altLang="en-US" dirty="0"/>
              <a:t>전체보기</a:t>
            </a:r>
            <a:r>
              <a:rPr lang="en-US" altLang="ko-KR" dirty="0"/>
              <a:t>＂</a:t>
            </a:r>
            <a:r>
              <a:rPr lang="ko-KR" altLang="en-US" dirty="0"/>
              <a:t>가 </a:t>
            </a:r>
            <a:r>
              <a:rPr lang="ko-KR" altLang="en-US" dirty="0" err="1"/>
              <a:t>아닐시</a:t>
            </a:r>
            <a:r>
              <a:rPr lang="ko-KR" altLang="en-US" dirty="0"/>
              <a:t> 카테고리 </a:t>
            </a:r>
            <a:r>
              <a:rPr lang="ko-KR" altLang="en-US" dirty="0" err="1"/>
              <a:t>검색폼</a:t>
            </a:r>
            <a:r>
              <a:rPr lang="ko-KR" altLang="en-US" dirty="0"/>
              <a:t> 출력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0028"/>
            <a:ext cx="6325985" cy="15670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2979346"/>
            <a:ext cx="716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카테고리가 </a:t>
            </a:r>
            <a:r>
              <a:rPr lang="en-US" altLang="ko-KR" dirty="0"/>
              <a:t>“</a:t>
            </a:r>
            <a:r>
              <a:rPr lang="ko-KR" altLang="en-US" dirty="0"/>
              <a:t>전체보기</a:t>
            </a:r>
            <a:r>
              <a:rPr lang="en-US" altLang="ko-KR" dirty="0"/>
              <a:t>＂</a:t>
            </a:r>
            <a:r>
              <a:rPr lang="ko-KR" altLang="en-US" dirty="0"/>
              <a:t>가 아니고 </a:t>
            </a:r>
            <a:r>
              <a:rPr lang="ko-KR" altLang="en-US" dirty="0" err="1"/>
              <a:t>검색값이</a:t>
            </a:r>
            <a:r>
              <a:rPr lang="ko-KR" altLang="en-US" dirty="0"/>
              <a:t> </a:t>
            </a:r>
            <a:r>
              <a:rPr lang="ko-KR" altLang="en-US" dirty="0" err="1"/>
              <a:t>없을때</a:t>
            </a:r>
            <a:r>
              <a:rPr lang="ko-KR" altLang="en-US" dirty="0"/>
              <a:t> 리스트 출력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29" y="766496"/>
            <a:ext cx="3745570" cy="30314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96265" y="195933"/>
            <a:ext cx="362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카테고리 </a:t>
            </a:r>
            <a:r>
              <a:rPr lang="ko-KR" altLang="en-US" dirty="0" err="1"/>
              <a:t>페이징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02" y="5086438"/>
            <a:ext cx="5910126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43868" y="4535395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카테고리 선택 테이블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9" y="5086438"/>
            <a:ext cx="3869201" cy="15410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8667" y="4720061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함수</a:t>
            </a:r>
          </a:p>
        </p:txBody>
      </p:sp>
    </p:spTree>
    <p:extLst>
      <p:ext uri="{BB962C8B-B14F-4D97-AF65-F5344CB8AC3E}">
        <p14:creationId xmlns:p14="http://schemas.microsoft.com/office/powerpoint/2010/main" val="419253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145867" cy="1083733"/>
          </a:xfrm>
        </p:spPr>
        <p:txBody>
          <a:bodyPr/>
          <a:lstStyle/>
          <a:p>
            <a:r>
              <a:rPr lang="en-US" altLang="ko-KR" dirty="0"/>
              <a:t>SPRING CODE ( </a:t>
            </a:r>
            <a:r>
              <a:rPr lang="ko-KR" altLang="en-US" dirty="0"/>
              <a:t>카테고리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C5D64F-6A11-7BEF-5F26-EAD4E0D9F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34" y="1553698"/>
            <a:ext cx="4545772" cy="22136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EB3A4-8394-E438-8F50-D1AC98257B02}"/>
              </a:ext>
            </a:extLst>
          </p:cNvPr>
          <p:cNvSpPr txBox="1"/>
          <p:nvPr/>
        </p:nvSpPr>
        <p:spPr>
          <a:xfrm>
            <a:off x="191589" y="1134049"/>
            <a:ext cx="43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3D61AA-5680-FFD1-8732-548F38BC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5" y="4377903"/>
            <a:ext cx="4467837" cy="185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BCD9A-96CE-DE32-9987-5132EF8D1CAB}"/>
              </a:ext>
            </a:extLst>
          </p:cNvPr>
          <p:cNvSpPr txBox="1"/>
          <p:nvPr/>
        </p:nvSpPr>
        <p:spPr>
          <a:xfrm>
            <a:off x="679269" y="3817676"/>
            <a:ext cx="22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6E6C91-2C92-562B-F317-CA7A16CA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211" y="2719673"/>
            <a:ext cx="3822209" cy="373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AD90AD-024A-50DF-46BD-EDAEA054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38" y="3123344"/>
            <a:ext cx="3311243" cy="37346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68FB63-A44E-469F-DDA2-BA954DBFC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3409665"/>
            <a:ext cx="4235743" cy="3448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DFC304-CF12-F871-9D19-CDC4F6297BFA}"/>
              </a:ext>
            </a:extLst>
          </p:cNvPr>
          <p:cNvSpPr txBox="1"/>
          <p:nvPr/>
        </p:nvSpPr>
        <p:spPr>
          <a:xfrm>
            <a:off x="7889965" y="2660528"/>
            <a:ext cx="3065417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3EBE90-7D9C-DF10-6931-53095CB43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387" y="626916"/>
            <a:ext cx="4235743" cy="20574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45425B-8BDB-2B3C-8D36-0E6E235D9C9D}"/>
              </a:ext>
            </a:extLst>
          </p:cNvPr>
          <p:cNvSpPr txBox="1"/>
          <p:nvPr/>
        </p:nvSpPr>
        <p:spPr>
          <a:xfrm>
            <a:off x="7398910" y="164100"/>
            <a:ext cx="3556472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5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7FD0F-93A4-90D9-E1F0-9321F8AE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35112" cy="882614"/>
          </a:xfrm>
        </p:spPr>
        <p:txBody>
          <a:bodyPr/>
          <a:lstStyle/>
          <a:p>
            <a:r>
              <a:rPr lang="en-US" altLang="ko-KR" dirty="0"/>
              <a:t>REACT CODE ( </a:t>
            </a:r>
            <a:r>
              <a:rPr lang="ko-KR" altLang="en-US" dirty="0"/>
              <a:t>카테고리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E8D9E-33C3-1EFF-BF26-89F43903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0" y="4624251"/>
            <a:ext cx="4780322" cy="1913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97EF8-D4EC-D3FD-55A3-F569894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0" y="1593797"/>
            <a:ext cx="8287090" cy="1835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25A5AA-0978-045C-0E26-1DC9C915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880" y="2755931"/>
            <a:ext cx="5038583" cy="1484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810856-BDD1-C7FC-1B6A-2185C53C1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341" y="4196273"/>
            <a:ext cx="5896798" cy="2452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FDD5B-38DE-F145-5F74-C45D1909016D}"/>
              </a:ext>
            </a:extLst>
          </p:cNvPr>
          <p:cNvSpPr txBox="1"/>
          <p:nvPr/>
        </p:nvSpPr>
        <p:spPr>
          <a:xfrm>
            <a:off x="391886" y="782182"/>
            <a:ext cx="296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리스트 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F78E8-F5E5-913C-9CCB-D97FF3AEB5C6}"/>
              </a:ext>
            </a:extLst>
          </p:cNvPr>
          <p:cNvSpPr txBox="1"/>
          <p:nvPr/>
        </p:nvSpPr>
        <p:spPr>
          <a:xfrm>
            <a:off x="5050972" y="2617385"/>
            <a:ext cx="503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폼을 위한 함수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DB357-3A56-16DB-1D1F-3CDD6E6CF32B}"/>
              </a:ext>
            </a:extLst>
          </p:cNvPr>
          <p:cNvSpPr txBox="1"/>
          <p:nvPr/>
        </p:nvSpPr>
        <p:spPr>
          <a:xfrm>
            <a:off x="253233" y="4140183"/>
            <a:ext cx="503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결과를 가져오는 함수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BAB01-7D7D-8876-960E-2F5C36C63E21}"/>
              </a:ext>
            </a:extLst>
          </p:cNvPr>
          <p:cNvSpPr txBox="1"/>
          <p:nvPr/>
        </p:nvSpPr>
        <p:spPr>
          <a:xfrm>
            <a:off x="5750171" y="3666033"/>
            <a:ext cx="503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결과를 리스트를 </a:t>
            </a:r>
            <a:r>
              <a:rPr lang="ko-KR" altLang="en-US" dirty="0" err="1"/>
              <a:t>페이징하는</a:t>
            </a:r>
            <a:r>
              <a:rPr lang="ko-KR" altLang="en-US" dirty="0"/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368408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FFF2D-8F48-23AD-FEDE-2DC1426C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905691"/>
          </a:xfrm>
        </p:spPr>
        <p:txBody>
          <a:bodyPr/>
          <a:lstStyle/>
          <a:p>
            <a:r>
              <a:rPr lang="en-US" altLang="ko-KR" dirty="0"/>
              <a:t>SPRING CODE ( </a:t>
            </a:r>
            <a:r>
              <a:rPr lang="ko-KR" altLang="en-US" dirty="0"/>
              <a:t>카테고리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0155D-400C-E293-9DE5-E87EA324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6" y="1483951"/>
            <a:ext cx="9097645" cy="2162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033AF1-5773-29AC-436E-CC8F2BD1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4" y="3881560"/>
            <a:ext cx="3724795" cy="981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C2BDE8-7795-5505-7A40-0A8E85E4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51" y="1637211"/>
            <a:ext cx="5438605" cy="4726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647F7E-F843-D52E-F7A8-B17B8A606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2" y="5374049"/>
            <a:ext cx="6342316" cy="1543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FFA6BE-AEFE-C0E0-240B-13D65185A1AA}"/>
              </a:ext>
            </a:extLst>
          </p:cNvPr>
          <p:cNvSpPr txBox="1"/>
          <p:nvPr/>
        </p:nvSpPr>
        <p:spPr>
          <a:xfrm>
            <a:off x="409303" y="844731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F93F4-07A6-8703-880A-5E3DF8239102}"/>
              </a:ext>
            </a:extLst>
          </p:cNvPr>
          <p:cNvSpPr txBox="1"/>
          <p:nvPr/>
        </p:nvSpPr>
        <p:spPr>
          <a:xfrm>
            <a:off x="1053119" y="3361496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BDB5E-0908-D7AB-81FC-A0DFA70281E2}"/>
              </a:ext>
            </a:extLst>
          </p:cNvPr>
          <p:cNvSpPr txBox="1"/>
          <p:nvPr/>
        </p:nvSpPr>
        <p:spPr>
          <a:xfrm>
            <a:off x="1236615" y="5013504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51BA9-5B9A-03CE-5BEA-E330ED811BB7}"/>
              </a:ext>
            </a:extLst>
          </p:cNvPr>
          <p:cNvSpPr txBox="1"/>
          <p:nvPr/>
        </p:nvSpPr>
        <p:spPr>
          <a:xfrm>
            <a:off x="8029300" y="1037989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5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438FE-8D4D-2B0B-ECB3-3C159FE4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 CODE ( HIT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0676D5-294A-7B1F-C428-9F297D302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192" y="2192432"/>
            <a:ext cx="4782217" cy="190526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53E41C-C916-84A5-9E3E-6C783D31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00" y="2532462"/>
            <a:ext cx="2495898" cy="140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D47FA6-DA2E-E81F-CCCD-E81A4701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362" y="4665567"/>
            <a:ext cx="8059275" cy="1771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6CD3EE-05F5-CFD8-FDE7-67A68F6A7708}"/>
              </a:ext>
            </a:extLst>
          </p:cNvPr>
          <p:cNvSpPr txBox="1"/>
          <p:nvPr/>
        </p:nvSpPr>
        <p:spPr>
          <a:xfrm>
            <a:off x="757646" y="1724297"/>
            <a:ext cx="37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조회수 높은 </a:t>
            </a:r>
            <a:r>
              <a:rPr lang="en-US" altLang="ko-KR" dirty="0"/>
              <a:t>5</a:t>
            </a:r>
            <a:r>
              <a:rPr lang="ko-KR" altLang="en-US" dirty="0"/>
              <a:t>개 상단 표시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88C8E-0066-6E72-833D-5B58EC8BE998}"/>
              </a:ext>
            </a:extLst>
          </p:cNvPr>
          <p:cNvSpPr txBox="1"/>
          <p:nvPr/>
        </p:nvSpPr>
        <p:spPr>
          <a:xfrm>
            <a:off x="7062652" y="2063862"/>
            <a:ext cx="37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USEEFFECT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4FCCF-261C-A4B9-EB88-A7914417E76B}"/>
              </a:ext>
            </a:extLst>
          </p:cNvPr>
          <p:cNvSpPr txBox="1"/>
          <p:nvPr/>
        </p:nvSpPr>
        <p:spPr>
          <a:xfrm>
            <a:off x="2804161" y="4196085"/>
            <a:ext cx="37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게시글 출력</a:t>
            </a:r>
          </a:p>
        </p:txBody>
      </p:sp>
    </p:spTree>
    <p:extLst>
      <p:ext uri="{BB962C8B-B14F-4D97-AF65-F5344CB8AC3E}">
        <p14:creationId xmlns:p14="http://schemas.microsoft.com/office/powerpoint/2010/main" val="141222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5D3CE-2087-59F4-F60D-8BEE7130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171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SPRING CODE ( HIT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659CFF6-52B5-6837-D1BC-29EE3185D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45" y="1264695"/>
            <a:ext cx="5582429" cy="12955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8F58A-3BCC-CD1F-4372-601B8D1A2F61}"/>
              </a:ext>
            </a:extLst>
          </p:cNvPr>
          <p:cNvSpPr txBox="1"/>
          <p:nvPr/>
        </p:nvSpPr>
        <p:spPr>
          <a:xfrm>
            <a:off x="409303" y="809897"/>
            <a:ext cx="465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76CC88-F160-C1B4-CDFD-2A910E42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65" y="3210254"/>
            <a:ext cx="3477110" cy="4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B3694-5CE5-0A0F-38DC-25738C5D4646}"/>
              </a:ext>
            </a:extLst>
          </p:cNvPr>
          <p:cNvSpPr txBox="1"/>
          <p:nvPr/>
        </p:nvSpPr>
        <p:spPr>
          <a:xfrm>
            <a:off x="870857" y="2743200"/>
            <a:ext cx="193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B91FEF-B144-F924-EF8D-91F0B3E8C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46" y="4480630"/>
            <a:ext cx="7335274" cy="1324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0A51E3-7252-AC9F-05A5-70C1F89CD8A2}"/>
              </a:ext>
            </a:extLst>
          </p:cNvPr>
          <p:cNvSpPr txBox="1"/>
          <p:nvPr/>
        </p:nvSpPr>
        <p:spPr>
          <a:xfrm>
            <a:off x="870857" y="3774766"/>
            <a:ext cx="4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A6DC17-61B0-D08F-DD1D-D7D858FDA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402" y="2817495"/>
            <a:ext cx="4553585" cy="981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462CE2-EB57-C94D-2626-03D153DC47A3}"/>
              </a:ext>
            </a:extLst>
          </p:cNvPr>
          <p:cNvSpPr txBox="1"/>
          <p:nvPr/>
        </p:nvSpPr>
        <p:spPr>
          <a:xfrm>
            <a:off x="6914608" y="2271188"/>
            <a:ext cx="36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SERVICEIMPL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77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765" y="135498"/>
            <a:ext cx="10058400" cy="1609344"/>
          </a:xfrm>
        </p:spPr>
        <p:txBody>
          <a:bodyPr/>
          <a:lstStyle/>
          <a:p>
            <a:r>
              <a:rPr lang="en-US" altLang="ko-KR" dirty="0"/>
              <a:t>React code</a:t>
            </a:r>
            <a:endParaRPr lang="ko-KR" altLang="en-US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25" y="504830"/>
            <a:ext cx="4391638" cy="1324160"/>
          </a:xfrm>
        </p:spPr>
      </p:pic>
      <p:sp>
        <p:nvSpPr>
          <p:cNvPr id="17" name="TextBox 16"/>
          <p:cNvSpPr txBox="1"/>
          <p:nvPr/>
        </p:nvSpPr>
        <p:spPr>
          <a:xfrm>
            <a:off x="2776452" y="135498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3" y="1828990"/>
            <a:ext cx="2991267" cy="25530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0523" y="1388225"/>
            <a:ext cx="218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25" y="2658598"/>
            <a:ext cx="4867954" cy="31817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66160" y="1895302"/>
            <a:ext cx="44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9" y="1529541"/>
            <a:ext cx="4165923" cy="46965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084979" y="756458"/>
            <a:ext cx="356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출력코드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8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altLang="ko-KR" dirty="0"/>
              <a:t>SPRING CODE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1740354"/>
            <a:ext cx="4627966" cy="3018337"/>
          </a:xfrm>
        </p:spPr>
      </p:pic>
      <p:sp>
        <p:nvSpPr>
          <p:cNvPr id="5" name="TextBox 4"/>
          <p:cNvSpPr txBox="1"/>
          <p:nvPr/>
        </p:nvSpPr>
        <p:spPr>
          <a:xfrm>
            <a:off x="191193" y="1270811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05" y="461073"/>
            <a:ext cx="4887007" cy="1619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6160" y="83127"/>
            <a:ext cx="471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SERVICEIMPL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32" y="3557847"/>
            <a:ext cx="4818268" cy="27915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2215" y="2901976"/>
            <a:ext cx="418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05" y="3199875"/>
            <a:ext cx="3229426" cy="33180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2618" y="2734887"/>
            <a:ext cx="30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71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980902"/>
          </a:xfrm>
        </p:spPr>
        <p:txBody>
          <a:bodyPr/>
          <a:lstStyle/>
          <a:p>
            <a:r>
              <a:rPr lang="en-US" altLang="ko-KR" dirty="0"/>
              <a:t>CODE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80903"/>
            <a:ext cx="11654444" cy="18620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로그인이</a:t>
            </a:r>
            <a:r>
              <a:rPr lang="ko-KR" altLang="en-US" dirty="0"/>
              <a:t> 된 상태에서 </a:t>
            </a:r>
            <a:r>
              <a:rPr lang="en-US" altLang="ko-KR" dirty="0"/>
              <a:t>NAVI</a:t>
            </a:r>
            <a:r>
              <a:rPr lang="ko-KR" altLang="en-US" dirty="0"/>
              <a:t>에 회원정보 라는 버튼이 활성화된다</a:t>
            </a:r>
            <a:endParaRPr lang="en-US" altLang="ko-KR" dirty="0"/>
          </a:p>
          <a:p>
            <a:r>
              <a:rPr lang="ko-KR" altLang="en-US" dirty="0"/>
              <a:t>회원 정보를 클릭하면 클라이언트가 웹페이지에서 </a:t>
            </a:r>
            <a:r>
              <a:rPr lang="ko-KR" altLang="en-US" dirty="0" err="1"/>
              <a:t>정보보기를</a:t>
            </a:r>
            <a:r>
              <a:rPr lang="ko-KR" altLang="en-US" dirty="0"/>
              <a:t> 누르면 </a:t>
            </a:r>
            <a:r>
              <a:rPr lang="en-US" altLang="ko-KR" dirty="0"/>
              <a:t>“/</a:t>
            </a:r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 err="1"/>
              <a:t>view_mem</a:t>
            </a:r>
            <a:r>
              <a:rPr lang="en-US" altLang="ko-KR" dirty="0"/>
              <a:t>” </a:t>
            </a:r>
            <a:r>
              <a:rPr lang="ko-KR" altLang="en-US" dirty="0"/>
              <a:t>으로 요청이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서버의 컨트롤러에 </a:t>
            </a:r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 err="1"/>
              <a:t>view_mem</a:t>
            </a:r>
            <a:r>
              <a:rPr lang="en-US" altLang="ko-KR" dirty="0"/>
              <a:t> </a:t>
            </a:r>
            <a:r>
              <a:rPr lang="ko-KR" altLang="en-US" dirty="0" err="1"/>
              <a:t>요청이간다</a:t>
            </a:r>
            <a:endParaRPr lang="en-US" altLang="ko-KR" dirty="0"/>
          </a:p>
          <a:p>
            <a:r>
              <a:rPr lang="en-US" altLang="ko-KR" dirty="0"/>
              <a:t>id = </a:t>
            </a:r>
            <a:r>
              <a:rPr lang="en-US" altLang="ko-KR" dirty="0" err="1"/>
              <a:t>session.getAttribute</a:t>
            </a:r>
            <a:r>
              <a:rPr lang="en-US" altLang="ko-KR" dirty="0"/>
              <a:t>("id").</a:t>
            </a:r>
            <a:r>
              <a:rPr lang="en-US" altLang="ko-KR" dirty="0" err="1"/>
              <a:t>toString</a:t>
            </a:r>
            <a:r>
              <a:rPr lang="en-US" altLang="ko-KR" dirty="0"/>
              <a:t>(); </a:t>
            </a:r>
            <a:r>
              <a:rPr lang="ko-KR" altLang="en-US" dirty="0"/>
              <a:t>을 이용하여 세션을 얻고</a:t>
            </a:r>
            <a:endParaRPr lang="en-US" altLang="ko-KR" dirty="0"/>
          </a:p>
          <a:p>
            <a:r>
              <a:rPr lang="ko-KR" altLang="en-US" dirty="0"/>
              <a:t>회원 </a:t>
            </a:r>
            <a:r>
              <a:rPr lang="en-US" altLang="ko-KR" dirty="0"/>
              <a:t>id</a:t>
            </a:r>
            <a:r>
              <a:rPr lang="ko-KR" altLang="en-US" dirty="0"/>
              <a:t>에 맞는 정보를 </a:t>
            </a:r>
            <a:r>
              <a:rPr lang="ko-KR" altLang="en-US" dirty="0" err="1"/>
              <a:t>출력코드에</a:t>
            </a:r>
            <a:r>
              <a:rPr lang="ko-KR" altLang="en-US" dirty="0"/>
              <a:t> 맞게 출력 하여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241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088284" cy="1438102"/>
          </a:xfrm>
        </p:spPr>
        <p:txBody>
          <a:bodyPr/>
          <a:lstStyle/>
          <a:p>
            <a:r>
              <a:rPr lang="en-US" altLang="ko-KR" dirty="0" err="1"/>
              <a:t>Board_list</a:t>
            </a:r>
            <a:r>
              <a:rPr lang="en-US" altLang="ko-KR" dirty="0"/>
              <a:t> (</a:t>
            </a:r>
            <a:r>
              <a:rPr lang="ko-KR" altLang="en-US" dirty="0"/>
              <a:t>게시판 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Chrome 원격 데스크톱 - Home 2024-02-07 16-38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85" y="1438102"/>
            <a:ext cx="11158466" cy="4962698"/>
          </a:xfrm>
        </p:spPr>
      </p:pic>
    </p:spTree>
    <p:extLst>
      <p:ext uri="{BB962C8B-B14F-4D97-AF65-F5344CB8AC3E}">
        <p14:creationId xmlns:p14="http://schemas.microsoft.com/office/powerpoint/2010/main" val="143384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87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code (IMPORT) , (FUNCTION) , (DB) , (SESSION)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" y="1621563"/>
            <a:ext cx="3496163" cy="1295581"/>
          </a:xfrm>
        </p:spPr>
      </p:pic>
      <p:sp>
        <p:nvSpPr>
          <p:cNvPr id="5" name="TextBox 4"/>
          <p:cNvSpPr txBox="1"/>
          <p:nvPr/>
        </p:nvSpPr>
        <p:spPr>
          <a:xfrm>
            <a:off x="257695" y="1188720"/>
            <a:ext cx="263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1" y="3523706"/>
            <a:ext cx="4791744" cy="2819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2536" y="3013331"/>
            <a:ext cx="366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90" y="2829251"/>
            <a:ext cx="3477110" cy="26197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09266" y="2269353"/>
            <a:ext cx="26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82" y="1558052"/>
            <a:ext cx="3943900" cy="2619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9720" y="1105593"/>
            <a:ext cx="28644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27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104761"/>
          </a:xfrm>
        </p:spPr>
        <p:txBody>
          <a:bodyPr/>
          <a:lstStyle/>
          <a:p>
            <a:r>
              <a:rPr lang="en-US" altLang="ko-KR" dirty="0"/>
              <a:t>REACT CODE (</a:t>
            </a:r>
            <a:r>
              <a:rPr lang="ko-KR" altLang="en-US" dirty="0"/>
              <a:t>전체 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3" y="4646815"/>
            <a:ext cx="5534797" cy="166284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93" y="1511276"/>
            <a:ext cx="7020905" cy="16412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470344"/>
            <a:ext cx="2886478" cy="2038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062" y="1027023"/>
            <a:ext cx="261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리스트 가져오기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0633" y="4102916"/>
            <a:ext cx="31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전체리스트를 가져오는 함수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26825" y="1141944"/>
            <a:ext cx="46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전체리스트</a:t>
            </a:r>
            <a:r>
              <a:rPr lang="ko-KR" altLang="en-US" dirty="0"/>
              <a:t> </a:t>
            </a:r>
            <a:r>
              <a:rPr lang="ko-KR" altLang="en-US" dirty="0" err="1"/>
              <a:t>페이징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4102916"/>
            <a:ext cx="5878516" cy="21624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4095" y="3478293"/>
            <a:ext cx="494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38160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53717"/>
          </a:xfrm>
        </p:spPr>
        <p:txBody>
          <a:bodyPr/>
          <a:lstStyle/>
          <a:p>
            <a:r>
              <a:rPr lang="en-US" altLang="ko-KR" dirty="0"/>
              <a:t>SPRING CODE (</a:t>
            </a:r>
            <a:r>
              <a:rPr lang="ko-KR" altLang="en-US" dirty="0"/>
              <a:t>전체 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8" y="1261762"/>
            <a:ext cx="5912089" cy="160613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" y="3290346"/>
            <a:ext cx="7116168" cy="1667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" y="5471348"/>
            <a:ext cx="5077534" cy="1019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5" y="1038383"/>
            <a:ext cx="4597333" cy="5264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395" y="853717"/>
            <a:ext cx="250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015" y="2906605"/>
            <a:ext cx="4164676" cy="38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SERVICEIMPL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0395" y="5045825"/>
            <a:ext cx="409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7799" y="266007"/>
            <a:ext cx="413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77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527964" cy="1122218"/>
          </a:xfrm>
        </p:spPr>
        <p:txBody>
          <a:bodyPr/>
          <a:lstStyle/>
          <a:p>
            <a:r>
              <a:rPr lang="en-US" altLang="ko-KR" dirty="0"/>
              <a:t>REACT CODE ( </a:t>
            </a:r>
            <a:r>
              <a:rPr lang="ko-KR" altLang="en-US" dirty="0"/>
              <a:t>검색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829"/>
            <a:ext cx="5652655" cy="212140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3" y="3594848"/>
            <a:ext cx="4277322" cy="10669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65" y="1130377"/>
            <a:ext cx="6408164" cy="1508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" y="5080175"/>
            <a:ext cx="5452201" cy="1741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9243" y="467839"/>
            <a:ext cx="4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getSearchList</a:t>
            </a:r>
            <a:r>
              <a:rPr lang="ko-KR" altLang="en-US" dirty="0"/>
              <a:t>를 </a:t>
            </a:r>
            <a:r>
              <a:rPr lang="en-US" altLang="ko-KR" dirty="0"/>
              <a:t>page 1</a:t>
            </a:r>
            <a:r>
              <a:rPr lang="ko-KR" altLang="en-US" dirty="0"/>
              <a:t>부터 가져옴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523" y="929541"/>
            <a:ext cx="447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검색시</a:t>
            </a:r>
            <a:r>
              <a:rPr lang="ko-KR" altLang="en-US" dirty="0"/>
              <a:t> 리스트를 </a:t>
            </a:r>
            <a:r>
              <a:rPr lang="ko-KR" altLang="en-US" dirty="0" err="1"/>
              <a:t>가져오는함수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265" y="3234571"/>
            <a:ext cx="592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값이 </a:t>
            </a:r>
            <a:r>
              <a:rPr lang="ko-KR" altLang="en-US" dirty="0" err="1"/>
              <a:t>있을때에는</a:t>
            </a:r>
            <a:r>
              <a:rPr lang="ko-KR" altLang="en-US" dirty="0"/>
              <a:t> </a:t>
            </a:r>
            <a:r>
              <a:rPr lang="en-US" altLang="ko-KR" dirty="0" err="1"/>
              <a:t>getsearch</a:t>
            </a:r>
            <a:r>
              <a:rPr lang="en-US" altLang="ko-KR" dirty="0"/>
              <a:t> list</a:t>
            </a:r>
            <a:r>
              <a:rPr lang="ko-KR" altLang="en-US" dirty="0"/>
              <a:t>를 페이징처리함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5" y="3720020"/>
            <a:ext cx="6690310" cy="15539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5985" y="2932310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값이 있고 전체 </a:t>
            </a:r>
            <a:r>
              <a:rPr lang="ko-KR" altLang="en-US" dirty="0" err="1"/>
              <a:t>보기일때</a:t>
            </a:r>
            <a:r>
              <a:rPr lang="ko-KR" altLang="en-US" dirty="0"/>
              <a:t> </a:t>
            </a:r>
            <a:r>
              <a:rPr lang="en-US" altLang="ko-KR" dirty="0"/>
              <a:t>list </a:t>
            </a:r>
            <a:r>
              <a:rPr lang="ko-KR" altLang="en-US" dirty="0"/>
              <a:t>출력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265" y="4661797"/>
            <a:ext cx="473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값이 </a:t>
            </a:r>
            <a:r>
              <a:rPr lang="en-US" altLang="ko-KR" dirty="0"/>
              <a:t>“</a:t>
            </a:r>
            <a:r>
              <a:rPr lang="ko-KR" altLang="en-US" dirty="0"/>
              <a:t>전체보기</a:t>
            </a:r>
            <a:r>
              <a:rPr lang="en-US" altLang="ko-KR" dirty="0"/>
              <a:t>“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ko-KR" altLang="en-US" dirty="0" err="1"/>
              <a:t>검색창</a:t>
            </a:r>
            <a:r>
              <a:rPr lang="ko-KR" altLang="en-US" dirty="0"/>
              <a:t> 출력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64" y="5187062"/>
            <a:ext cx="5830765" cy="16350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19048" y="4777914"/>
            <a:ext cx="316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</a:t>
            </a:r>
            <a:r>
              <a:rPr lang="ko-KR" altLang="en-US" dirty="0" err="1"/>
              <a:t>페이징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81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목판</Template>
  <TotalTime>92</TotalTime>
  <Words>280</Words>
  <Application>Microsoft Office PowerPoint</Application>
  <PresentationFormat>와이드스크린</PresentationFormat>
  <Paragraphs>75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Rockwell</vt:lpstr>
      <vt:lpstr>Rockwell Condensed</vt:lpstr>
      <vt:lpstr>Wingdings</vt:lpstr>
      <vt:lpstr>목판</vt:lpstr>
      <vt:lpstr>View_mem ( 회원 정보 보기 ) </vt:lpstr>
      <vt:lpstr>React code</vt:lpstr>
      <vt:lpstr>SPRING CODE</vt:lpstr>
      <vt:lpstr>CODE DESCRIPTION</vt:lpstr>
      <vt:lpstr>Board_list (게시판 리스트)</vt:lpstr>
      <vt:lpstr>React code (IMPORT) , (FUNCTION) , (DB) , (SESSION)</vt:lpstr>
      <vt:lpstr>REACT CODE (전체 보기)</vt:lpstr>
      <vt:lpstr>SPRING CODE (전체 보기)</vt:lpstr>
      <vt:lpstr>REACT CODE ( 검색 )</vt:lpstr>
      <vt:lpstr>spring CODE ( 검색 )</vt:lpstr>
      <vt:lpstr>REACT CODE ( 카테고리 )</vt:lpstr>
      <vt:lpstr>SPRING CODE ( 카테고리 )</vt:lpstr>
      <vt:lpstr>REACT CODE ( 카테고리 검색)</vt:lpstr>
      <vt:lpstr>SPRING CODE ( 카테고리 검색)</vt:lpstr>
      <vt:lpstr>REACT CODE ( HIT )</vt:lpstr>
      <vt:lpstr>SPRING CODE ( HIT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View_mem ( 회원 정보 )</dc:title>
  <dc:creator>GGG</dc:creator>
  <cp:lastModifiedBy>rlatlqktp12345@gmail.com</cp:lastModifiedBy>
  <cp:revision>12</cp:revision>
  <dcterms:created xsi:type="dcterms:W3CDTF">2024-02-07T08:09:12Z</dcterms:created>
  <dcterms:modified xsi:type="dcterms:W3CDTF">2024-02-07T11:13:54Z</dcterms:modified>
</cp:coreProperties>
</file>